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30275213" cy="42803763"/>
  <p:notesSz cx="14224000" cy="20104100"/>
  <p:defaultTextStyle>
    <a:defPPr>
      <a:defRPr lang="en-US"/>
    </a:defPPr>
    <a:lvl1pPr marL="0" algn="l" defTabSz="1946575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287" algn="l" defTabSz="1946575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6575" algn="l" defTabSz="1946575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19862" algn="l" defTabSz="1946575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3149" algn="l" defTabSz="1946575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6437" algn="l" defTabSz="1946575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39724" algn="l" defTabSz="1946575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3012" algn="l" defTabSz="1946575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6299" algn="l" defTabSz="1946575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32">
          <p15:clr>
            <a:srgbClr val="A4A3A4"/>
          </p15:clr>
        </p15:guide>
        <p15:guide id="2" pos="45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177470-7697-0749-A293-47B8539C59E5}" v="3" dt="2024-03-08T01:41:12.28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>
      <p:cViewPr>
        <p:scale>
          <a:sx n="24" d="100"/>
          <a:sy n="24" d="100"/>
        </p:scale>
        <p:origin x="1603" y="-1824"/>
      </p:cViewPr>
      <p:guideLst>
        <p:guide orient="horz" pos="6132"/>
        <p:guide pos="45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FAIZAL BIN SAMAT" userId="c0eb9ff4-f29e-493e-9512-66c89f91a26d" providerId="ADAL" clId="{FF177470-7697-0749-A293-47B8539C59E5}"/>
    <pc:docChg chg="custSel modSld">
      <pc:chgData name="MUHAMMAD FAIZAL BIN SAMAT" userId="c0eb9ff4-f29e-493e-9512-66c89f91a26d" providerId="ADAL" clId="{FF177470-7697-0749-A293-47B8539C59E5}" dt="2024-03-08T01:41:12.282" v="4"/>
      <pc:docMkLst>
        <pc:docMk/>
      </pc:docMkLst>
      <pc:sldChg chg="addSp delSp modSp mod">
        <pc:chgData name="MUHAMMAD FAIZAL BIN SAMAT" userId="c0eb9ff4-f29e-493e-9512-66c89f91a26d" providerId="ADAL" clId="{FF177470-7697-0749-A293-47B8539C59E5}" dt="2024-03-08T01:41:12.282" v="4"/>
        <pc:sldMkLst>
          <pc:docMk/>
          <pc:sldMk cId="2368985376" sldId="257"/>
        </pc:sldMkLst>
        <pc:spChg chg="del">
          <ac:chgData name="MUHAMMAD FAIZAL BIN SAMAT" userId="c0eb9ff4-f29e-493e-9512-66c89f91a26d" providerId="ADAL" clId="{FF177470-7697-0749-A293-47B8539C59E5}" dt="2024-03-08T01:40:40.326" v="0" actId="478"/>
          <ac:spMkLst>
            <pc:docMk/>
            <pc:sldMk cId="2368985376" sldId="257"/>
            <ac:spMk id="4" creationId="{3A7224E6-8E5A-4F53-A261-BBA6FE8421FE}"/>
          </ac:spMkLst>
        </pc:spChg>
        <pc:spChg chg="del">
          <ac:chgData name="MUHAMMAD FAIZAL BIN SAMAT" userId="c0eb9ff4-f29e-493e-9512-66c89f91a26d" providerId="ADAL" clId="{FF177470-7697-0749-A293-47B8539C59E5}" dt="2024-03-08T01:40:52.752" v="3" actId="478"/>
          <ac:spMkLst>
            <pc:docMk/>
            <pc:sldMk cId="2368985376" sldId="257"/>
            <ac:spMk id="112" creationId="{D31F6EE5-7D80-41C2-9C9D-778E5DC0106A}"/>
          </ac:spMkLst>
        </pc:spChg>
        <pc:picChg chg="add mod">
          <ac:chgData name="MUHAMMAD FAIZAL BIN SAMAT" userId="c0eb9ff4-f29e-493e-9512-66c89f91a26d" providerId="ADAL" clId="{FF177470-7697-0749-A293-47B8539C59E5}" dt="2024-03-08T01:40:42.044" v="1"/>
          <ac:picMkLst>
            <pc:docMk/>
            <pc:sldMk cId="2368985376" sldId="257"/>
            <ac:picMk id="3" creationId="{D1AF2E67-F8FA-6CA9-F5F0-91B42BAA624D}"/>
          </ac:picMkLst>
        </pc:picChg>
        <pc:picChg chg="add mod">
          <ac:chgData name="MUHAMMAD FAIZAL BIN SAMAT" userId="c0eb9ff4-f29e-493e-9512-66c89f91a26d" providerId="ADAL" clId="{FF177470-7697-0749-A293-47B8539C59E5}" dt="2024-03-08T01:41:12.282" v="4"/>
          <ac:picMkLst>
            <pc:docMk/>
            <pc:sldMk cId="2368985376" sldId="257"/>
            <ac:picMk id="6" creationId="{5570DD81-B895-A8FE-7005-C8F9C9CCCF1E}"/>
          </ac:picMkLst>
        </pc:picChg>
        <pc:picChg chg="del">
          <ac:chgData name="MUHAMMAD FAIZAL BIN SAMAT" userId="c0eb9ff4-f29e-493e-9512-66c89f91a26d" providerId="ADAL" clId="{FF177470-7697-0749-A293-47B8539C59E5}" dt="2024-03-08T01:40:51.421" v="2" actId="478"/>
          <ac:picMkLst>
            <pc:docMk/>
            <pc:sldMk cId="2368985376" sldId="257"/>
            <ac:picMk id="41" creationId="{5AFA8314-7900-3E63-11F0-9FA64045139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64263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56563" y="0"/>
            <a:ext cx="6164262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0C9AD-FC5C-4B9B-BF5F-1657C169229A}" type="datetimeFigureOut">
              <a:rPr lang="en-MY" smtClean="0"/>
              <a:t>19/5/2024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11700" y="2513013"/>
            <a:ext cx="4800600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22400" y="9675813"/>
            <a:ext cx="11379200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9096038"/>
            <a:ext cx="6164263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56563" y="19096038"/>
            <a:ext cx="6164262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33AC0-37D1-416F-A674-ADABF7E3CD0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9344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33AC0-37D1-416F-A674-ADABF7E3CD02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3781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70641" y="13269167"/>
            <a:ext cx="257339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541283" y="23970108"/>
            <a:ext cx="211926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13760" y="9844865"/>
            <a:ext cx="1316971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5591732" y="9844865"/>
            <a:ext cx="1316971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2689" y="12692"/>
            <a:ext cx="30249533" cy="42779427"/>
          </a:xfrm>
          <a:custGeom>
            <a:avLst/>
            <a:gdLst/>
            <a:ahLst/>
            <a:cxnLst/>
            <a:rect l="l" t="t" r="r" b="b"/>
            <a:pathLst>
              <a:path w="14211935" h="20092670">
                <a:moveTo>
                  <a:pt x="0" y="0"/>
                </a:moveTo>
                <a:lnTo>
                  <a:pt x="14211454" y="0"/>
                </a:lnTo>
                <a:lnTo>
                  <a:pt x="14211454" y="20092177"/>
                </a:lnTo>
                <a:lnTo>
                  <a:pt x="0" y="20092177"/>
                </a:lnTo>
                <a:lnTo>
                  <a:pt x="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3762" y="1712149"/>
            <a:ext cx="27247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3762" y="9844865"/>
            <a:ext cx="27247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293574" y="39807501"/>
            <a:ext cx="9688066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13761" y="39807501"/>
            <a:ext cx="696329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1798153" y="39807501"/>
            <a:ext cx="696329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2050" name="Picture 2" descr="C:\Users\KID\Desktop\FIXx - Copy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303656" cy="4279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287">
        <a:defRPr>
          <a:latin typeface="+mn-lt"/>
          <a:ea typeface="+mn-ea"/>
          <a:cs typeface="+mn-cs"/>
        </a:defRPr>
      </a:lvl2pPr>
      <a:lvl3pPr marL="1946575">
        <a:defRPr>
          <a:latin typeface="+mn-lt"/>
          <a:ea typeface="+mn-ea"/>
          <a:cs typeface="+mn-cs"/>
        </a:defRPr>
      </a:lvl3pPr>
      <a:lvl4pPr marL="2919862">
        <a:defRPr>
          <a:latin typeface="+mn-lt"/>
          <a:ea typeface="+mn-ea"/>
          <a:cs typeface="+mn-cs"/>
        </a:defRPr>
      </a:lvl4pPr>
      <a:lvl5pPr marL="3893149">
        <a:defRPr>
          <a:latin typeface="+mn-lt"/>
          <a:ea typeface="+mn-ea"/>
          <a:cs typeface="+mn-cs"/>
        </a:defRPr>
      </a:lvl5pPr>
      <a:lvl6pPr marL="4866437">
        <a:defRPr>
          <a:latin typeface="+mn-lt"/>
          <a:ea typeface="+mn-ea"/>
          <a:cs typeface="+mn-cs"/>
        </a:defRPr>
      </a:lvl6pPr>
      <a:lvl7pPr marL="5839724">
        <a:defRPr>
          <a:latin typeface="+mn-lt"/>
          <a:ea typeface="+mn-ea"/>
          <a:cs typeface="+mn-cs"/>
        </a:defRPr>
      </a:lvl7pPr>
      <a:lvl8pPr marL="6813012">
        <a:defRPr>
          <a:latin typeface="+mn-lt"/>
          <a:ea typeface="+mn-ea"/>
          <a:cs typeface="+mn-cs"/>
        </a:defRPr>
      </a:lvl8pPr>
      <a:lvl9pPr marL="778629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287">
        <a:defRPr>
          <a:latin typeface="+mn-lt"/>
          <a:ea typeface="+mn-ea"/>
          <a:cs typeface="+mn-cs"/>
        </a:defRPr>
      </a:lvl2pPr>
      <a:lvl3pPr marL="1946575">
        <a:defRPr>
          <a:latin typeface="+mn-lt"/>
          <a:ea typeface="+mn-ea"/>
          <a:cs typeface="+mn-cs"/>
        </a:defRPr>
      </a:lvl3pPr>
      <a:lvl4pPr marL="2919862">
        <a:defRPr>
          <a:latin typeface="+mn-lt"/>
          <a:ea typeface="+mn-ea"/>
          <a:cs typeface="+mn-cs"/>
        </a:defRPr>
      </a:lvl4pPr>
      <a:lvl5pPr marL="3893149">
        <a:defRPr>
          <a:latin typeface="+mn-lt"/>
          <a:ea typeface="+mn-ea"/>
          <a:cs typeface="+mn-cs"/>
        </a:defRPr>
      </a:lvl5pPr>
      <a:lvl6pPr marL="4866437">
        <a:defRPr>
          <a:latin typeface="+mn-lt"/>
          <a:ea typeface="+mn-ea"/>
          <a:cs typeface="+mn-cs"/>
        </a:defRPr>
      </a:lvl6pPr>
      <a:lvl7pPr marL="5839724">
        <a:defRPr>
          <a:latin typeface="+mn-lt"/>
          <a:ea typeface="+mn-ea"/>
          <a:cs typeface="+mn-cs"/>
        </a:defRPr>
      </a:lvl7pPr>
      <a:lvl8pPr marL="6813012">
        <a:defRPr>
          <a:latin typeface="+mn-lt"/>
          <a:ea typeface="+mn-ea"/>
          <a:cs typeface="+mn-cs"/>
        </a:defRPr>
      </a:lvl8pPr>
      <a:lvl9pPr marL="778629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2891" y="8207375"/>
            <a:ext cx="13070938" cy="7386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8536" marR="10814" indent="-571500" algn="just">
              <a:buFont typeface="Wingdings" panose="05000000000000000000" pitchFamily="2" charset="2"/>
              <a:buChar char="ü"/>
            </a:pPr>
            <a:r>
              <a:rPr lang="en-US" sz="4000" b="1" spc="32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Synopsis, rationale (background) and project objectives</a:t>
            </a:r>
          </a:p>
          <a:p>
            <a:pPr marL="598536" marR="10814" indent="-571500" algn="just">
              <a:buFont typeface="Wingdings" panose="05000000000000000000" pitchFamily="2" charset="2"/>
              <a:buChar char="ü"/>
            </a:pPr>
            <a:r>
              <a:rPr lang="en-US" sz="4000" b="1" spc="32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 name (specify the related field or academic program)</a:t>
            </a:r>
          </a:p>
          <a:p>
            <a:pPr marL="598536" marR="10814" indent="-571500" algn="just">
              <a:buFont typeface="Wingdings" panose="05000000000000000000" pitchFamily="2" charset="2"/>
              <a:buChar char="ü"/>
            </a:pPr>
            <a:r>
              <a:rPr lang="en-US" sz="4000" b="1" spc="32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Semester session</a:t>
            </a:r>
          </a:p>
          <a:p>
            <a:pPr marL="598536" marR="10814" indent="-571500" algn="just">
              <a:buFont typeface="Wingdings" panose="05000000000000000000" pitchFamily="2" charset="2"/>
              <a:buChar char="ü"/>
            </a:pPr>
            <a:r>
              <a:rPr lang="en-US" sz="4000" b="1" spc="32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Subtheme</a:t>
            </a:r>
          </a:p>
          <a:p>
            <a:pPr marL="598536" marR="10814" indent="-571500" algn="just">
              <a:buFont typeface="Wingdings" panose="05000000000000000000" pitchFamily="2" charset="2"/>
              <a:buChar char="ü"/>
            </a:pPr>
            <a:r>
              <a:rPr lang="en-US" sz="4000" b="1" spc="32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Method</a:t>
            </a:r>
          </a:p>
          <a:p>
            <a:pPr marL="598536" marR="10814" indent="-571500" algn="just">
              <a:buFont typeface="Wingdings" panose="05000000000000000000" pitchFamily="2" charset="2"/>
              <a:buChar char="ü"/>
            </a:pPr>
            <a:endParaRPr lang="en-US" sz="4000" b="1" spc="32" dirty="0">
              <a:solidFill>
                <a:srgbClr val="231F2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036" marR="10814" algn="just"/>
            <a:endParaRPr lang="en-US" sz="4000" b="1" spc="32" dirty="0">
              <a:solidFill>
                <a:srgbClr val="231F2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98536" marR="10814" indent="-571500" algn="just">
              <a:buFont typeface="Arial" panose="020B0604020202020204" pitchFamily="34" charset="0"/>
              <a:buChar char="•"/>
            </a:pP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98536" marR="10814" indent="-571500" algn="just">
              <a:buFont typeface="Arial" panose="020B0604020202020204" pitchFamily="34" charset="0"/>
              <a:buChar char="•"/>
            </a:pP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98536" marR="10814" indent="-571500" algn="just">
              <a:buFont typeface="Arial" panose="020B0604020202020204" pitchFamily="34" charset="0"/>
              <a:buChar char="•"/>
            </a:pPr>
            <a:endParaRPr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064804" y="1142900"/>
            <a:ext cx="12082787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7813" marR="10814" indent="-1572129" algn="ctr"/>
            <a:r>
              <a:rPr lang="en-US" sz="8000" spc="692" dirty="0">
                <a:solidFill>
                  <a:srgbClr val="FFFFFF"/>
                </a:solidFill>
                <a:latin typeface="Franklin Gothic Demi Cond" pitchFamily="34" charset="0"/>
                <a:cs typeface="Calibri"/>
              </a:rPr>
              <a:t>Title: Innovation/ Product/ Model</a:t>
            </a:r>
            <a:endParaRPr sz="4800" dirty="0">
              <a:latin typeface="Franklin Gothic Demi Cond" pitchFamily="34" charset="0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1297076" y="6640370"/>
            <a:ext cx="7922425" cy="945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8670" y="6066133"/>
            <a:ext cx="1785227" cy="1785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97076" y="14132009"/>
            <a:ext cx="7922425" cy="945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48670" y="13629481"/>
            <a:ext cx="1785227" cy="1785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97076" y="26090916"/>
            <a:ext cx="7922425" cy="945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8670" y="25516681"/>
            <a:ext cx="1785227" cy="1785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3304391" y="6349165"/>
            <a:ext cx="5625700" cy="9452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710606" y="5774928"/>
            <a:ext cx="1785178" cy="1785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304391" y="32796531"/>
            <a:ext cx="5625700" cy="9452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7793324" y="32222281"/>
            <a:ext cx="1785178" cy="1785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1230224" y="13893344"/>
            <a:ext cx="7922423" cy="120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6">
              <a:tabLst>
                <a:tab pos="1497781" algn="l"/>
              </a:tabLst>
            </a:pPr>
            <a:r>
              <a:rPr sz="7800" b="1" spc="32" dirty="0">
                <a:solidFill>
                  <a:srgbClr val="FFFFFF"/>
                </a:solidFill>
                <a:latin typeface="Arial"/>
                <a:cs typeface="Arial"/>
              </a:rPr>
              <a:t>2	</a:t>
            </a:r>
            <a:r>
              <a:rPr lang="en-US" sz="4000" b="1" spc="21" dirty="0">
                <a:solidFill>
                  <a:srgbClr val="FFFFFF"/>
                </a:solidFill>
                <a:latin typeface="Arial"/>
                <a:cs typeface="Arial"/>
              </a:rPr>
              <a:t>INFOGRAPHIC 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701033" y="26261038"/>
            <a:ext cx="6748255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6"/>
            <a:r>
              <a:rPr lang="en-US" sz="3900" b="1" spc="21" dirty="0">
                <a:solidFill>
                  <a:srgbClr val="FFFFFF"/>
                </a:solidFill>
                <a:latin typeface="Arial"/>
                <a:cs typeface="Arial"/>
              </a:rPr>
              <a:t>NAME OF INNOVATION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248115" y="25756404"/>
            <a:ext cx="608207" cy="120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6"/>
            <a:r>
              <a:rPr sz="7800" b="1" spc="32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7800" dirty="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3824406" y="32513346"/>
            <a:ext cx="5184376" cy="120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6">
              <a:tabLst>
                <a:tab pos="3878278" algn="l"/>
              </a:tabLst>
            </a:pPr>
            <a:r>
              <a:rPr lang="en-US" sz="4000" b="1" spc="21" dirty="0">
                <a:solidFill>
                  <a:srgbClr val="FFFFFF"/>
                </a:solidFill>
                <a:latin typeface="Arial"/>
                <a:cs typeface="Arial"/>
              </a:rPr>
              <a:t>  MEMBERS</a:t>
            </a:r>
            <a:r>
              <a:rPr lang="en-MY" sz="39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US" sz="3900" b="1" dirty="0">
                <a:solidFill>
                  <a:srgbClr val="FFFFFF"/>
                </a:solidFill>
                <a:latin typeface="Arial"/>
                <a:cs typeface="Arial"/>
              </a:rPr>
              <a:t>     </a:t>
            </a:r>
            <a:r>
              <a:rPr lang="en-US" sz="7800" b="1" spc="32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7800" dirty="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197700" y="6317307"/>
            <a:ext cx="5551065" cy="120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6">
              <a:tabLst>
                <a:tab pos="1520762" algn="l"/>
              </a:tabLst>
            </a:pPr>
            <a:r>
              <a:rPr sz="7800" b="1" spc="32" dirty="0">
                <a:solidFill>
                  <a:srgbClr val="FFFFFF"/>
                </a:solidFill>
                <a:latin typeface="Arial"/>
                <a:cs typeface="Arial"/>
              </a:rPr>
              <a:t>1	</a:t>
            </a:r>
            <a:r>
              <a:rPr lang="en-US" sz="4000" b="1" spc="21" dirty="0">
                <a:solidFill>
                  <a:srgbClr val="FFFFFF"/>
                </a:solidFill>
                <a:latin typeface="Arial"/>
                <a:cs typeface="Arial"/>
              </a:rPr>
              <a:t>INTRODUCTION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25" name="object 95">
            <a:extLst>
              <a:ext uri="{FF2B5EF4-FFF2-40B4-BE49-F238E27FC236}">
                <a16:creationId xmlns:a16="http://schemas.microsoft.com/office/drawing/2014/main" id="{7A4C6A7D-8E35-4421-908C-5638C385268F}"/>
              </a:ext>
            </a:extLst>
          </p:cNvPr>
          <p:cNvSpPr txBox="1"/>
          <p:nvPr/>
        </p:nvSpPr>
        <p:spPr>
          <a:xfrm>
            <a:off x="24391595" y="6016740"/>
            <a:ext cx="4538418" cy="120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6" algn="r">
              <a:tabLst>
                <a:tab pos="3870169" algn="l"/>
              </a:tabLst>
            </a:pPr>
            <a:r>
              <a:rPr lang="en-US" sz="4000" b="1" spc="21" dirty="0">
                <a:solidFill>
                  <a:srgbClr val="FFFFFF"/>
                </a:solidFill>
                <a:latin typeface="Arial"/>
                <a:cs typeface="Arial"/>
              </a:rPr>
              <a:t>     IMPACT</a:t>
            </a:r>
            <a:r>
              <a:rPr lang="en-MY" sz="39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en-US" sz="7800" b="1" spc="32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7800" dirty="0">
              <a:latin typeface="Arial"/>
              <a:cs typeface="Arial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52EBB053-1150-4D92-A0CF-CB543D0D5848}"/>
              </a:ext>
            </a:extLst>
          </p:cNvPr>
          <p:cNvSpPr txBox="1"/>
          <p:nvPr/>
        </p:nvSpPr>
        <p:spPr>
          <a:xfrm>
            <a:off x="42075" y="40451881"/>
            <a:ext cx="30183131" cy="227977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  <p:sp>
        <p:nvSpPr>
          <p:cNvPr id="133" name="object 2">
            <a:extLst>
              <a:ext uri="{FF2B5EF4-FFF2-40B4-BE49-F238E27FC236}">
                <a16:creationId xmlns:a16="http://schemas.microsoft.com/office/drawing/2014/main" id="{923D5344-4F5F-4462-B2CE-79B3F4A716DB}"/>
              </a:ext>
            </a:extLst>
          </p:cNvPr>
          <p:cNvSpPr txBox="1"/>
          <p:nvPr/>
        </p:nvSpPr>
        <p:spPr>
          <a:xfrm>
            <a:off x="16052006" y="8189515"/>
            <a:ext cx="12972388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8536" marR="10814" indent="-571500" algn="just">
              <a:buFont typeface="Wingdings" panose="05000000000000000000" pitchFamily="2" charset="2"/>
              <a:buChar char="ü"/>
            </a:pPr>
            <a:r>
              <a:rPr lang="en-US" sz="4000" b="1" spc="32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 on the society/ institution / students / industry/environment</a:t>
            </a:r>
          </a:p>
          <a:p>
            <a:pPr marL="598536" marR="10814" indent="-571500" algn="just">
              <a:buFont typeface="Wingdings" panose="05000000000000000000" pitchFamily="2" charset="2"/>
              <a:buChar char="ü"/>
            </a:pPr>
            <a:r>
              <a:rPr lang="en-US" sz="4000" b="1" spc="32" dirty="0">
                <a:solidFill>
                  <a:srgbClr val="231F2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Example: increase in income / skills / attitudes / competencies / knowledge</a:t>
            </a:r>
          </a:p>
          <a:p>
            <a:pPr marL="598536" marR="10814" indent="-571500" algn="just">
              <a:buFont typeface="Wingdings" panose="05000000000000000000" pitchFamily="2" charset="2"/>
              <a:buChar char="ü"/>
            </a:pP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object 2">
            <a:extLst>
              <a:ext uri="{FF2B5EF4-FFF2-40B4-BE49-F238E27FC236}">
                <a16:creationId xmlns:a16="http://schemas.microsoft.com/office/drawing/2014/main" id="{B70C1560-9371-491C-95CD-41FF2C783E54}"/>
              </a:ext>
            </a:extLst>
          </p:cNvPr>
          <p:cNvSpPr txBox="1"/>
          <p:nvPr/>
        </p:nvSpPr>
        <p:spPr>
          <a:xfrm>
            <a:off x="16052006" y="34426128"/>
            <a:ext cx="12972388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8536" marR="10814" indent="-571500" algn="just">
              <a:buFont typeface="Wingdings" panose="05000000000000000000" pitchFamily="2" charset="2"/>
              <a:buChar char="ü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 of project members, Picture and email</a:t>
            </a:r>
          </a:p>
          <a:p>
            <a:pPr marL="598536" marR="10814" indent="-571500" algn="just">
              <a:buFont typeface="Wingdings" panose="05000000000000000000" pitchFamily="2" charset="2"/>
              <a:buChar char="ü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QR CODE for further information about the project (if needed)</a:t>
            </a:r>
            <a:endParaRPr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object 82">
            <a:extLst>
              <a:ext uri="{FF2B5EF4-FFF2-40B4-BE49-F238E27FC236}">
                <a16:creationId xmlns:a16="http://schemas.microsoft.com/office/drawing/2014/main" id="{B6B53166-545D-4848-A723-9024973A7F7A}"/>
              </a:ext>
            </a:extLst>
          </p:cNvPr>
          <p:cNvSpPr/>
          <p:nvPr/>
        </p:nvSpPr>
        <p:spPr>
          <a:xfrm>
            <a:off x="1308012" y="32644116"/>
            <a:ext cx="10019594" cy="9452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MY" dirty="0"/>
          </a:p>
        </p:txBody>
      </p:sp>
      <p:sp>
        <p:nvSpPr>
          <p:cNvPr id="44" name="object 83">
            <a:extLst>
              <a:ext uri="{FF2B5EF4-FFF2-40B4-BE49-F238E27FC236}">
                <a16:creationId xmlns:a16="http://schemas.microsoft.com/office/drawing/2014/main" id="{3625B56D-600B-4D04-A6AC-387DB090CD73}"/>
              </a:ext>
            </a:extLst>
          </p:cNvPr>
          <p:cNvSpPr/>
          <p:nvPr/>
        </p:nvSpPr>
        <p:spPr>
          <a:xfrm>
            <a:off x="659606" y="32069881"/>
            <a:ext cx="1785227" cy="1785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94">
            <a:extLst>
              <a:ext uri="{FF2B5EF4-FFF2-40B4-BE49-F238E27FC236}">
                <a16:creationId xmlns:a16="http://schemas.microsoft.com/office/drawing/2014/main" id="{8910D75D-A371-4B33-A4DB-B77F0D59CD12}"/>
              </a:ext>
            </a:extLst>
          </p:cNvPr>
          <p:cNvSpPr txBox="1"/>
          <p:nvPr/>
        </p:nvSpPr>
        <p:spPr>
          <a:xfrm>
            <a:off x="1230712" y="32333619"/>
            <a:ext cx="608207" cy="120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6"/>
            <a:r>
              <a:rPr lang="en-US" sz="7800" b="1" spc="32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78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DD899A-3107-41E2-BD2B-D8BD3E581598}"/>
              </a:ext>
            </a:extLst>
          </p:cNvPr>
          <p:cNvSpPr txBox="1"/>
          <p:nvPr/>
        </p:nvSpPr>
        <p:spPr>
          <a:xfrm>
            <a:off x="7683894" y="19863020"/>
            <a:ext cx="15939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*PLEASE INCLUDE PICTURES OF THE PRODUCTS.</a:t>
            </a:r>
            <a:endParaRPr lang="en-MY" sz="5400" b="1" dirty="0"/>
          </a:p>
        </p:txBody>
      </p:sp>
      <p:pic>
        <p:nvPicPr>
          <p:cNvPr id="3" name="Picture 4" descr="UiTM Universiti Teknologi MARA Logo PNG Transparent Logo - Freepngdesign.com">
            <a:extLst>
              <a:ext uri="{FF2B5EF4-FFF2-40B4-BE49-F238E27FC236}">
                <a16:creationId xmlns:a16="http://schemas.microsoft.com/office/drawing/2014/main" id="{D1AF2E67-F8FA-6CA9-F5F0-91B42BAA6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4" y="-480868"/>
            <a:ext cx="6432222" cy="48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3DB8A-FAF4-82E4-13A7-699F00F78B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6" t="8047" r="21698" b="80485"/>
          <a:stretch/>
        </p:blipFill>
        <p:spPr>
          <a:xfrm>
            <a:off x="22137841" y="465212"/>
            <a:ext cx="7357943" cy="2153307"/>
          </a:xfrm>
          <a:prstGeom prst="rect">
            <a:avLst/>
          </a:prstGeom>
        </p:spPr>
      </p:pic>
      <p:sp>
        <p:nvSpPr>
          <p:cNvPr id="8" name="object 93">
            <a:extLst>
              <a:ext uri="{FF2B5EF4-FFF2-40B4-BE49-F238E27FC236}">
                <a16:creationId xmlns:a16="http://schemas.microsoft.com/office/drawing/2014/main" id="{EEB27D4A-5839-8DB2-C81B-6DA276912BB0}"/>
              </a:ext>
            </a:extLst>
          </p:cNvPr>
          <p:cNvSpPr txBox="1"/>
          <p:nvPr/>
        </p:nvSpPr>
        <p:spPr>
          <a:xfrm>
            <a:off x="2528596" y="32729994"/>
            <a:ext cx="6748255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6"/>
            <a:r>
              <a:rPr lang="en-US" sz="3900" b="1" spc="21" dirty="0">
                <a:solidFill>
                  <a:srgbClr val="FFFFFF"/>
                </a:solidFill>
                <a:latin typeface="Arial"/>
                <a:cs typeface="Arial"/>
              </a:rPr>
              <a:t>LEVEL OF INNOVATION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5DD855F5-91D0-4C0A-8EC6-7B00216DA971}"/>
              </a:ext>
            </a:extLst>
          </p:cNvPr>
          <p:cNvSpPr txBox="1"/>
          <p:nvPr/>
        </p:nvSpPr>
        <p:spPr>
          <a:xfrm>
            <a:off x="1534815" y="34250646"/>
            <a:ext cx="1297238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8536" marR="10814" indent="-571500" algn="just">
              <a:buFont typeface="Wingdings" panose="05000000000000000000" pitchFamily="2" charset="2"/>
              <a:buChar char="ü"/>
            </a:pPr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 of research, whether at the laboratory level, etc. -------</a:t>
            </a:r>
            <a:endParaRPr lang="en-MY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EF4FD038-1131-C4D2-AA19-E63FA452892C}"/>
              </a:ext>
            </a:extLst>
          </p:cNvPr>
          <p:cNvSpPr txBox="1"/>
          <p:nvPr/>
        </p:nvSpPr>
        <p:spPr>
          <a:xfrm>
            <a:off x="1197700" y="15857751"/>
            <a:ext cx="12972388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8536" marR="10814" indent="-571500" algn="just">
              <a:buFont typeface="Wingdings" panose="05000000000000000000" pitchFamily="2" charset="2"/>
              <a:buChar char="ü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Infographics use a combination of images, charts, graphs, and text to present information quickly and clearly. </a:t>
            </a:r>
          </a:p>
        </p:txBody>
      </p:sp>
    </p:spTree>
    <p:extLst>
      <p:ext uri="{BB962C8B-B14F-4D97-AF65-F5344CB8AC3E}">
        <p14:creationId xmlns:p14="http://schemas.microsoft.com/office/powerpoint/2010/main" val="1507089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434</TotalTime>
  <Words>141</Words>
  <Application>Microsoft Office PowerPoint</Application>
  <PresentationFormat>Custom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Franklin Gothic Demi Cond</vt:lpstr>
      <vt:lpstr>Tahoma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FIX.cdr</dc:title>
  <dc:creator>KID</dc:creator>
  <cp:lastModifiedBy>remy othman</cp:lastModifiedBy>
  <cp:revision>34</cp:revision>
  <dcterms:created xsi:type="dcterms:W3CDTF">2015-07-04T02:05:36Z</dcterms:created>
  <dcterms:modified xsi:type="dcterms:W3CDTF">2024-05-19T07:27:19Z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2015-07-04T00:00:00Z</vt:filetime>
  </property>
  <property fmtid="{D5CDD505-2E9C-101B-9397-08002B2CF9AE}" pid="3" name="Creator">
    <vt:lpwstr>CorelDRAW X7</vt:lpwstr>
  </property>
  <property fmtid="{D5CDD505-2E9C-101B-9397-08002B2CF9AE}" pid="4" name="LastSaved">
    <vt:filetime>2015-07-04T00:00:00Z</vt:filetime>
  </property>
</Properties>
</file>